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2" r:id="rId3"/>
    <p:sldId id="257" r:id="rId4"/>
    <p:sldId id="267" r:id="rId5"/>
    <p:sldId id="269" r:id="rId6"/>
    <p:sldId id="259" r:id="rId7"/>
    <p:sldId id="260" r:id="rId8"/>
    <p:sldId id="274" r:id="rId9"/>
    <p:sldId id="273" r:id="rId10"/>
    <p:sldId id="270" r:id="rId11"/>
    <p:sldId id="27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28"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8198923-B655-4799-AE3E-F04C0DD6FD47}"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7D42D-92B7-441A-A987-42EADF72F947}"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198923-B655-4799-AE3E-F04C0DD6FD47}"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7D42D-92B7-441A-A987-42EADF72F9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198923-B655-4799-AE3E-F04C0DD6FD47}" type="datetimeFigureOut">
              <a:rPr lang="en-US" smtClean="0"/>
              <a:pPr/>
              <a:t>8/18/2020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817D42D-92B7-441A-A987-42EADF72F9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198923-B655-4799-AE3E-F04C0DD6FD47}"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7D42D-92B7-441A-A987-42EADF72F9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198923-B655-4799-AE3E-F04C0DD6FD47}"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7D42D-92B7-441A-A987-42EADF72F94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198923-B655-4799-AE3E-F04C0DD6FD47}"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7D42D-92B7-441A-A987-42EADF72F9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8198923-B655-4799-AE3E-F04C0DD6FD47}" type="datetimeFigureOut">
              <a:rPr lang="en-US" smtClean="0"/>
              <a:pPr/>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7D42D-92B7-441A-A987-42EADF72F9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198923-B655-4799-AE3E-F04C0DD6FD47}" type="datetimeFigureOut">
              <a:rPr lang="en-US" smtClean="0"/>
              <a:pPr/>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7D42D-92B7-441A-A987-42EADF72F9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98923-B655-4799-AE3E-F04C0DD6FD47}" type="datetimeFigureOut">
              <a:rPr lang="en-US" smtClean="0"/>
              <a:pPr/>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7D42D-92B7-441A-A987-42EADF72F9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198923-B655-4799-AE3E-F04C0DD6FD47}"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7D42D-92B7-441A-A987-42EADF72F947}"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8198923-B655-4799-AE3E-F04C0DD6FD47}" type="datetimeFigureOut">
              <a:rPr lang="en-US" smtClean="0"/>
              <a:pPr/>
              <a:t>8/18/2020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817D42D-92B7-441A-A987-42EADF72F94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8198923-B655-4799-AE3E-F04C0DD6FD47}" type="datetimeFigureOut">
              <a:rPr lang="en-US" smtClean="0"/>
              <a:pPr/>
              <a:t>8/18/2020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817D42D-92B7-441A-A987-42EADF72F9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HZPIbqDFLI8"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267200"/>
            <a:ext cx="8077200" cy="1673352"/>
          </a:xfrm>
        </p:spPr>
        <p:txBody>
          <a:bodyPr/>
          <a:lstStyle/>
          <a:p>
            <a:r>
              <a:rPr lang="en-US" dirty="0" smtClean="0"/>
              <a:t>WEEK 1: WELCOME TO ART</a:t>
            </a:r>
            <a:br>
              <a:rPr lang="en-US" dirty="0" smtClean="0"/>
            </a:br>
            <a:endParaRPr lang="en-US" dirty="0"/>
          </a:p>
        </p:txBody>
      </p:sp>
      <p:sp>
        <p:nvSpPr>
          <p:cNvPr id="3" name="Subtitle 2"/>
          <p:cNvSpPr>
            <a:spLocks noGrp="1"/>
          </p:cNvSpPr>
          <p:nvPr>
            <p:ph type="subTitle" idx="1"/>
          </p:nvPr>
        </p:nvSpPr>
        <p:spPr>
          <a:xfrm>
            <a:off x="228600" y="5257800"/>
            <a:ext cx="8077200" cy="356616"/>
          </a:xfrm>
        </p:spPr>
        <p:txBody>
          <a:bodyPr/>
          <a:lstStyle/>
          <a:p>
            <a:r>
              <a:rPr lang="en-US" dirty="0" smtClean="0"/>
              <a:t>Mrs. Allison Creasy</a:t>
            </a:r>
          </a:p>
        </p:txBody>
      </p:sp>
      <p:pic>
        <p:nvPicPr>
          <p:cNvPr id="4" name="Picture 3"/>
          <p:cNvPicPr>
            <a:picLocks noChangeAspect="1"/>
          </p:cNvPicPr>
          <p:nvPr/>
        </p:nvPicPr>
        <p:blipFill>
          <a:blip r:embed="rId2"/>
          <a:stretch>
            <a:fillRect/>
          </a:stretch>
        </p:blipFill>
        <p:spPr>
          <a:xfrm>
            <a:off x="0" y="289169"/>
            <a:ext cx="4001477" cy="400147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431" y="6132"/>
            <a:ext cx="7924800" cy="904935"/>
          </a:xfrm>
        </p:spPr>
        <p:txBody>
          <a:bodyPr/>
          <a:lstStyle/>
          <a:p>
            <a:r>
              <a:rPr lang="en-US" dirty="0"/>
              <a:t>About Me Activity/Drawing</a:t>
            </a:r>
          </a:p>
        </p:txBody>
      </p:sp>
      <p:pic>
        <p:nvPicPr>
          <p:cNvPr id="4" name="Content Placeholder 3"/>
          <p:cNvPicPr>
            <a:picLocks noGrp="1" noChangeAspect="1"/>
          </p:cNvPicPr>
          <p:nvPr>
            <p:ph idx="1"/>
          </p:nvPr>
        </p:nvPicPr>
        <p:blipFill>
          <a:blip r:embed="rId2"/>
          <a:stretch>
            <a:fillRect/>
          </a:stretch>
        </p:blipFill>
        <p:spPr>
          <a:xfrm>
            <a:off x="4114800" y="1563077"/>
            <a:ext cx="4819041" cy="3727938"/>
          </a:xfrm>
          <a:prstGeom prst="rect">
            <a:avLst/>
          </a:prstGeom>
        </p:spPr>
      </p:pic>
      <p:sp>
        <p:nvSpPr>
          <p:cNvPr id="5" name="TextBox 4"/>
          <p:cNvSpPr txBox="1"/>
          <p:nvPr/>
        </p:nvSpPr>
        <p:spPr>
          <a:xfrm>
            <a:off x="304800" y="1828800"/>
            <a:ext cx="3200400" cy="5355312"/>
          </a:xfrm>
          <a:prstGeom prst="rect">
            <a:avLst/>
          </a:prstGeom>
          <a:noFill/>
        </p:spPr>
        <p:txBody>
          <a:bodyPr wrap="square" rtlCol="0">
            <a:spAutoFit/>
          </a:bodyPr>
          <a:lstStyle/>
          <a:p>
            <a:r>
              <a:rPr lang="en-US" dirty="0" smtClean="0"/>
              <a:t>On a sheet of notebook or copy paper create a 12 piece puzzle like here of things that describe you.  In each piece you will need to complete the following topics by drawing images.</a:t>
            </a:r>
          </a:p>
          <a:p>
            <a:r>
              <a:rPr lang="en-US" dirty="0" smtClean="0"/>
              <a:t>-My favorite sports team is…</a:t>
            </a:r>
          </a:p>
          <a:p>
            <a:r>
              <a:rPr lang="en-US" dirty="0" smtClean="0"/>
              <a:t>-My favorite season is…</a:t>
            </a:r>
          </a:p>
          <a:p>
            <a:r>
              <a:rPr lang="en-US" dirty="0" smtClean="0"/>
              <a:t>-In my free time I like to…</a:t>
            </a:r>
          </a:p>
          <a:p>
            <a:r>
              <a:rPr lang="en-US" dirty="0" smtClean="0"/>
              <a:t>-My favorite food is…</a:t>
            </a:r>
          </a:p>
          <a:p>
            <a:r>
              <a:rPr lang="en-US" dirty="0" smtClean="0"/>
              <a:t>-My favorite book is…</a:t>
            </a:r>
          </a:p>
          <a:p>
            <a:r>
              <a:rPr lang="en-US" dirty="0" smtClean="0"/>
              <a:t>-My favorite type of music is…</a:t>
            </a:r>
          </a:p>
          <a:p>
            <a:r>
              <a:rPr lang="en-US" dirty="0" smtClean="0"/>
              <a:t>-My least favorite food is…</a:t>
            </a:r>
          </a:p>
          <a:p>
            <a:r>
              <a:rPr lang="en-US" dirty="0" smtClean="0"/>
              <a:t>-I am afraid of…</a:t>
            </a:r>
          </a:p>
          <a:p>
            <a:r>
              <a:rPr lang="en-US" dirty="0" smtClean="0"/>
              <a:t>-My favorite animal is…</a:t>
            </a:r>
          </a:p>
          <a:p>
            <a:r>
              <a:rPr lang="en-US" dirty="0" smtClean="0"/>
              <a:t>-My favorite movie is…</a:t>
            </a:r>
          </a:p>
          <a:p>
            <a:r>
              <a:rPr lang="en-US" dirty="0" smtClean="0"/>
              <a:t>-My birthday is…</a:t>
            </a:r>
          </a:p>
          <a:p>
            <a:r>
              <a:rPr lang="en-US" dirty="0" smtClean="0"/>
              <a:t>-I have this many siblings…</a:t>
            </a:r>
          </a:p>
          <a:p>
            <a:endParaRPr lang="en-US" dirty="0"/>
          </a:p>
        </p:txBody>
      </p:sp>
      <p:sp>
        <p:nvSpPr>
          <p:cNvPr id="6" name="TextBox 5"/>
          <p:cNvSpPr txBox="1"/>
          <p:nvPr/>
        </p:nvSpPr>
        <p:spPr>
          <a:xfrm>
            <a:off x="3352799" y="5334092"/>
            <a:ext cx="5791201" cy="1569660"/>
          </a:xfrm>
          <a:prstGeom prst="rect">
            <a:avLst/>
          </a:prstGeom>
          <a:noFill/>
        </p:spPr>
        <p:txBody>
          <a:bodyPr wrap="square" rtlCol="0">
            <a:spAutoFit/>
          </a:bodyPr>
          <a:lstStyle/>
          <a:p>
            <a:pPr algn="ctr"/>
            <a:r>
              <a:rPr lang="en-US" sz="2400" b="1" dirty="0" smtClean="0"/>
              <a:t>You will complete this, color it and upload the image into </a:t>
            </a:r>
            <a:r>
              <a:rPr lang="en-US" sz="2400" b="1" dirty="0" smtClean="0"/>
              <a:t>Google Classroom </a:t>
            </a:r>
            <a:r>
              <a:rPr lang="en-US" sz="2400" b="1" dirty="0" smtClean="0"/>
              <a:t>for a </a:t>
            </a:r>
            <a:r>
              <a:rPr lang="en-US" sz="2400" b="1" dirty="0" smtClean="0"/>
              <a:t>grade under the appropriate assignment link.</a:t>
            </a:r>
            <a:endParaRPr lang="en-US" sz="2400" b="1" dirty="0"/>
          </a:p>
        </p:txBody>
      </p:sp>
      <p:sp>
        <p:nvSpPr>
          <p:cNvPr id="3" name="TextBox 2"/>
          <p:cNvSpPr txBox="1"/>
          <p:nvPr/>
        </p:nvSpPr>
        <p:spPr>
          <a:xfrm>
            <a:off x="1143000" y="945460"/>
            <a:ext cx="6671250" cy="369332"/>
          </a:xfrm>
          <a:prstGeom prst="rect">
            <a:avLst/>
          </a:prstGeom>
          <a:noFill/>
        </p:spPr>
        <p:txBody>
          <a:bodyPr wrap="none" rtlCol="0">
            <a:spAutoFit/>
          </a:bodyPr>
          <a:lstStyle/>
          <a:p>
            <a:r>
              <a:rPr lang="en-US" dirty="0" smtClean="0">
                <a:solidFill>
                  <a:schemeClr val="bg1"/>
                </a:solidFill>
              </a:rPr>
              <a:t>I want to see your best drawing and coloring skills! TRY YOUR BEST!</a:t>
            </a:r>
            <a:r>
              <a:rPr lang="en-US" dirty="0" smtClean="0"/>
              <a:t>!</a:t>
            </a:r>
            <a:endParaRPr lang="en-US" dirty="0"/>
          </a:p>
        </p:txBody>
      </p:sp>
    </p:spTree>
    <p:extLst>
      <p:ext uri="{BB962C8B-B14F-4D97-AF65-F5344CB8AC3E}">
        <p14:creationId xmlns:p14="http://schemas.microsoft.com/office/powerpoint/2010/main" val="3994571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Mrs. </a:t>
            </a:r>
            <a:r>
              <a:rPr lang="en-US" dirty="0" err="1" smtClean="0"/>
              <a:t>Creasy’s</a:t>
            </a:r>
            <a:r>
              <a:rPr lang="en-US" dirty="0" smtClean="0"/>
              <a:t> Example</a:t>
            </a:r>
            <a:endParaRPr lang="en-US" dirty="0"/>
          </a:p>
        </p:txBody>
      </p:sp>
      <p:pic>
        <p:nvPicPr>
          <p:cNvPr id="4" name="Content Placeholder 3"/>
          <p:cNvPicPr>
            <a:picLocks noGrp="1" noChangeAspect="1"/>
          </p:cNvPicPr>
          <p:nvPr>
            <p:ph idx="1"/>
          </p:nvPr>
        </p:nvPicPr>
        <p:blipFill>
          <a:blip r:embed="rId2"/>
          <a:stretch>
            <a:fillRect/>
          </a:stretch>
        </p:blipFill>
        <p:spPr>
          <a:xfrm>
            <a:off x="2438400" y="1600200"/>
            <a:ext cx="6501782" cy="5018564"/>
          </a:xfrm>
          <a:prstGeom prst="rect">
            <a:avLst/>
          </a:prstGeom>
        </p:spPr>
      </p:pic>
      <p:sp>
        <p:nvSpPr>
          <p:cNvPr id="5" name="TextBox 4"/>
          <p:cNvSpPr txBox="1"/>
          <p:nvPr/>
        </p:nvSpPr>
        <p:spPr>
          <a:xfrm>
            <a:off x="76200" y="1981200"/>
            <a:ext cx="2438399" cy="4524315"/>
          </a:xfrm>
          <a:prstGeom prst="rect">
            <a:avLst/>
          </a:prstGeom>
          <a:noFill/>
        </p:spPr>
        <p:txBody>
          <a:bodyPr wrap="square" rtlCol="0">
            <a:spAutoFit/>
          </a:bodyPr>
          <a:lstStyle/>
          <a:p>
            <a:r>
              <a:rPr lang="en-US" dirty="0" smtClean="0"/>
              <a:t>Use whatever you can find at home to make it your best!</a:t>
            </a:r>
          </a:p>
          <a:p>
            <a:r>
              <a:rPr lang="en-US" dirty="0" smtClean="0"/>
              <a:t>-Use copy paper if you have it.  If all you have is notebook paper, THAT IS OK!</a:t>
            </a:r>
          </a:p>
          <a:p>
            <a:r>
              <a:rPr lang="en-US" dirty="0" smtClean="0"/>
              <a:t>-Please color if you have color pencils, markers, crayons or sharpies at home.  If you do not have any of those send me an email to let me know and just use a pencil otherwise! IT IS OK! </a:t>
            </a:r>
            <a:r>
              <a:rPr lang="en-US" dirty="0" smtClean="0">
                <a:sym typeface="Wingdings" panose="05000000000000000000" pitchFamily="2" charset="2"/>
              </a:rPr>
              <a:t></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815" y="-76200"/>
            <a:ext cx="1786675" cy="1786675"/>
          </a:xfrm>
          <a:prstGeom prst="rect">
            <a:avLst/>
          </a:prstGeom>
        </p:spPr>
      </p:pic>
    </p:spTree>
    <p:extLst>
      <p:ext uri="{BB962C8B-B14F-4D97-AF65-F5344CB8AC3E}">
        <p14:creationId xmlns:p14="http://schemas.microsoft.com/office/powerpoint/2010/main" val="3995983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art look like virtually?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You will be given one PowerPoint each week. Within that PowerPoint will be the lesson/skills/vocabulary words to know for the week.</a:t>
            </a:r>
          </a:p>
          <a:p>
            <a:r>
              <a:rPr lang="en-US" dirty="0" smtClean="0"/>
              <a:t>There will be a Jaguar Jumpstart to complete at the beginning of every </a:t>
            </a:r>
            <a:r>
              <a:rPr lang="en-US" smtClean="0"/>
              <a:t>class period.</a:t>
            </a:r>
            <a:endParaRPr lang="en-US" dirty="0" smtClean="0"/>
          </a:p>
          <a:p>
            <a:r>
              <a:rPr lang="en-US" dirty="0" smtClean="0"/>
              <a:t>You will have assignments to complete and you will take a picture of the assignments to upload into Google Classroom to be graded. </a:t>
            </a:r>
            <a:r>
              <a:rPr lang="en-US" b="1" u="sng" dirty="0" smtClean="0">
                <a:solidFill>
                  <a:srgbClr val="FF0000"/>
                </a:solidFill>
              </a:rPr>
              <a:t>ALL ASSIGNMENTS HAVE TO BE TURNED IN BY THURSDAY NIGHTS.</a:t>
            </a:r>
          </a:p>
          <a:p>
            <a:r>
              <a:rPr lang="en-US" dirty="0" smtClean="0"/>
              <a:t>You will be </a:t>
            </a:r>
            <a:r>
              <a:rPr lang="en-US" b="1" u="sng" dirty="0" smtClean="0"/>
              <a:t>quizzed</a:t>
            </a:r>
            <a:r>
              <a:rPr lang="en-US" dirty="0" smtClean="0"/>
              <a:t> on the vocabulary and skills from the week on </a:t>
            </a:r>
            <a:r>
              <a:rPr lang="en-US" b="1" u="sng" dirty="0" smtClean="0">
                <a:solidFill>
                  <a:srgbClr val="FF0000"/>
                </a:solidFill>
              </a:rPr>
              <a:t>FRIDAYS</a:t>
            </a:r>
            <a:r>
              <a:rPr lang="en-US" dirty="0" smtClean="0"/>
              <a:t>.</a:t>
            </a:r>
          </a:p>
          <a:p>
            <a:r>
              <a:rPr lang="en-US" dirty="0" smtClean="0"/>
              <a:t>We will meet on Google Meets each day at the same time for instruction, questions, and help on class assignments.</a:t>
            </a:r>
          </a:p>
        </p:txBody>
      </p:sp>
    </p:spTree>
    <p:extLst>
      <p:ext uri="{BB962C8B-B14F-4D97-AF65-F5344CB8AC3E}">
        <p14:creationId xmlns:p14="http://schemas.microsoft.com/office/powerpoint/2010/main" val="318473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a:xfrm>
            <a:off x="76200" y="2743200"/>
            <a:ext cx="8991600" cy="4625609"/>
          </a:xfrm>
        </p:spPr>
        <p:txBody>
          <a:bodyPr>
            <a:normAutofit/>
          </a:bodyPr>
          <a:lstStyle/>
          <a:p>
            <a:r>
              <a:rPr lang="en-US" dirty="0" smtClean="0"/>
              <a:t>From Jackson, TN</a:t>
            </a:r>
          </a:p>
          <a:p>
            <a:r>
              <a:rPr lang="en-US" dirty="0" smtClean="0"/>
              <a:t>My husbands name is Hunter.</a:t>
            </a:r>
          </a:p>
          <a:p>
            <a:r>
              <a:rPr lang="en-US" dirty="0" smtClean="0"/>
              <a:t>I have 2 sons, Hudson age 2 and Kenton 4 months. </a:t>
            </a:r>
          </a:p>
          <a:p>
            <a:r>
              <a:rPr lang="en-US" dirty="0" smtClean="0"/>
              <a:t>Family is a big part of my life.</a:t>
            </a:r>
          </a:p>
          <a:p>
            <a:r>
              <a:rPr lang="en-US" dirty="0" smtClean="0"/>
              <a:t>I love to hunt, fish and be outside.</a:t>
            </a:r>
          </a:p>
          <a:p>
            <a:r>
              <a:rPr lang="en-US" dirty="0" smtClean="0"/>
              <a:t>Painting is my favorite medium of art.</a:t>
            </a:r>
          </a:p>
          <a:p>
            <a:r>
              <a:rPr lang="en-US" dirty="0" smtClean="0"/>
              <a:t>I love to travel.</a:t>
            </a:r>
          </a:p>
          <a:p>
            <a:r>
              <a:rPr lang="en-US" dirty="0" smtClean="0"/>
              <a:t>I have 2 dogs, </a:t>
            </a:r>
            <a:r>
              <a:rPr lang="en-US" dirty="0" err="1" smtClean="0"/>
              <a:t>Beezus</a:t>
            </a:r>
            <a:r>
              <a:rPr lang="en-US" dirty="0"/>
              <a:t> </a:t>
            </a:r>
            <a:r>
              <a:rPr lang="en-US" dirty="0" smtClean="0"/>
              <a:t>and Ruby</a:t>
            </a:r>
          </a:p>
          <a:p>
            <a:pPr marL="118872" indent="0">
              <a:buNone/>
            </a:pPr>
            <a:endParaRPr lang="en-US" dirty="0" smtClean="0"/>
          </a:p>
          <a:p>
            <a:pPr>
              <a:buNone/>
            </a:pPr>
            <a:endParaRPr lang="en-US" dirty="0" smtClean="0"/>
          </a:p>
          <a:p>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050" y="25400"/>
            <a:ext cx="3790950" cy="37909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2133600" cy="685800"/>
          </a:xfrm>
        </p:spPr>
        <p:txBody>
          <a:bodyPr>
            <a:normAutofit fontScale="70000" lnSpcReduction="20000"/>
          </a:bodyPr>
          <a:lstStyle/>
          <a:p>
            <a:pPr marL="118872" indent="0">
              <a:buNone/>
            </a:pPr>
            <a:r>
              <a:rPr lang="en-US" sz="4500" b="1" dirty="0" smtClean="0">
                <a:solidFill>
                  <a:srgbClr val="F0A22E">
                    <a:satMod val="150000"/>
                  </a:srgbClr>
                </a:solidFill>
                <a:ea typeface="+mj-ea"/>
                <a:cs typeface="+mj-cs"/>
              </a:rPr>
              <a:t>My Family:</a:t>
            </a:r>
            <a:endParaRPr lang="en-US"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714500"/>
            <a:ext cx="6286104" cy="4724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362200"/>
            <a:ext cx="3411769" cy="3429000"/>
          </a:xfrm>
          <a:prstGeom prst="rect">
            <a:avLst/>
          </a:prstGeom>
        </p:spPr>
      </p:pic>
    </p:spTree>
    <p:extLst>
      <p:ext uri="{BB962C8B-B14F-4D97-AF65-F5344CB8AC3E}">
        <p14:creationId xmlns:p14="http://schemas.microsoft.com/office/powerpoint/2010/main" val="3867393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149" y="152400"/>
            <a:ext cx="4492409" cy="299727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83147" y="2092828"/>
            <a:ext cx="5358825" cy="4019119"/>
          </a:xfrm>
          <a:prstGeom prst="rect">
            <a:avLst/>
          </a:prstGeom>
        </p:spPr>
      </p:pic>
      <p:sp>
        <p:nvSpPr>
          <p:cNvPr id="6" name="TextBox 5"/>
          <p:cNvSpPr txBox="1"/>
          <p:nvPr/>
        </p:nvSpPr>
        <p:spPr>
          <a:xfrm>
            <a:off x="1239527" y="3149679"/>
            <a:ext cx="2181687" cy="523220"/>
          </a:xfrm>
          <a:prstGeom prst="rect">
            <a:avLst/>
          </a:prstGeom>
          <a:noFill/>
        </p:spPr>
        <p:txBody>
          <a:bodyPr wrap="none" rtlCol="0">
            <a:spAutoFit/>
          </a:bodyPr>
          <a:lstStyle/>
          <a:p>
            <a:r>
              <a:rPr lang="en-US" sz="2800" b="1" dirty="0" smtClean="0"/>
              <a:t>Kenton Allen</a:t>
            </a:r>
            <a:endParaRPr lang="en-US" sz="2800" b="1" dirty="0"/>
          </a:p>
        </p:txBody>
      </p:sp>
      <p:sp>
        <p:nvSpPr>
          <p:cNvPr id="7" name="TextBox 6"/>
          <p:cNvSpPr txBox="1"/>
          <p:nvPr/>
        </p:nvSpPr>
        <p:spPr>
          <a:xfrm>
            <a:off x="5616371" y="838200"/>
            <a:ext cx="2635658" cy="584775"/>
          </a:xfrm>
          <a:prstGeom prst="rect">
            <a:avLst/>
          </a:prstGeom>
          <a:noFill/>
        </p:spPr>
        <p:txBody>
          <a:bodyPr wrap="none" rtlCol="0">
            <a:spAutoFit/>
          </a:bodyPr>
          <a:lstStyle/>
          <a:p>
            <a:r>
              <a:rPr lang="en-US" sz="3200" b="1" dirty="0" smtClean="0">
                <a:solidFill>
                  <a:schemeClr val="bg1"/>
                </a:solidFill>
              </a:rPr>
              <a:t>Hudson Brant</a:t>
            </a:r>
            <a:endParaRPr lang="en-US" sz="3200" b="1" dirty="0">
              <a:solidFill>
                <a:schemeClr val="bg1"/>
              </a:solidFill>
            </a:endParaRPr>
          </a:p>
        </p:txBody>
      </p:sp>
      <p:pic>
        <p:nvPicPr>
          <p:cNvPr id="8" name="Picture 7"/>
          <p:cNvPicPr>
            <a:picLocks noChangeAspect="1"/>
          </p:cNvPicPr>
          <p:nvPr/>
        </p:nvPicPr>
        <p:blipFill>
          <a:blip r:embed="rId4"/>
          <a:stretch>
            <a:fillRect/>
          </a:stretch>
        </p:blipFill>
        <p:spPr>
          <a:xfrm>
            <a:off x="163149" y="3639464"/>
            <a:ext cx="2351451" cy="3136474"/>
          </a:xfrm>
          <a:prstGeom prst="rect">
            <a:avLst/>
          </a:prstGeom>
        </p:spPr>
      </p:pic>
      <p:sp>
        <p:nvSpPr>
          <p:cNvPr id="9" name="TextBox 8"/>
          <p:cNvSpPr txBox="1"/>
          <p:nvPr/>
        </p:nvSpPr>
        <p:spPr>
          <a:xfrm rot="16200000">
            <a:off x="1663886" y="5013398"/>
            <a:ext cx="2163093" cy="461665"/>
          </a:xfrm>
          <a:prstGeom prst="rect">
            <a:avLst/>
          </a:prstGeom>
          <a:noFill/>
        </p:spPr>
        <p:txBody>
          <a:bodyPr wrap="none" rtlCol="0">
            <a:spAutoFit/>
          </a:bodyPr>
          <a:lstStyle/>
          <a:p>
            <a:r>
              <a:rPr lang="en-US" sz="2400" b="1" dirty="0" err="1" smtClean="0"/>
              <a:t>Beezus</a:t>
            </a:r>
            <a:r>
              <a:rPr lang="en-US" sz="2400" b="1" dirty="0" smtClean="0"/>
              <a:t> &amp; Ruby</a:t>
            </a:r>
            <a:endParaRPr lang="en-US" sz="2400" b="1" dirty="0"/>
          </a:p>
        </p:txBody>
      </p:sp>
    </p:spTree>
    <p:extLst>
      <p:ext uri="{BB962C8B-B14F-4D97-AF65-F5344CB8AC3E}">
        <p14:creationId xmlns:p14="http://schemas.microsoft.com/office/powerpoint/2010/main" val="1909276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Hobbies</a:t>
            </a:r>
            <a:endParaRPr lang="en-US" dirty="0"/>
          </a:p>
        </p:txBody>
      </p:sp>
      <p:pic>
        <p:nvPicPr>
          <p:cNvPr id="4" name="Picture 3" descr="C:\Users\Allison\Pictures\Allison\photo[3].JPG"/>
          <p:cNvPicPr>
            <a:picLocks noChangeAspect="1" noChangeArrowheads="1"/>
          </p:cNvPicPr>
          <p:nvPr/>
        </p:nvPicPr>
        <p:blipFill>
          <a:blip r:embed="rId2" cstate="print"/>
          <a:srcRect/>
          <a:stretch>
            <a:fillRect/>
          </a:stretch>
        </p:blipFill>
        <p:spPr bwMode="auto">
          <a:xfrm>
            <a:off x="304800" y="1676400"/>
            <a:ext cx="3581400" cy="4794932"/>
          </a:xfrm>
          <a:prstGeom prst="rect">
            <a:avLst/>
          </a:prstGeom>
          <a:noFill/>
        </p:spPr>
      </p:pic>
      <p:pic>
        <p:nvPicPr>
          <p:cNvPr id="3074" name="Picture 2" descr="C:\Users\Allison\Pictures\Allison\photo[5].JPG"/>
          <p:cNvPicPr>
            <a:picLocks noChangeAspect="1" noChangeArrowheads="1"/>
          </p:cNvPicPr>
          <p:nvPr/>
        </p:nvPicPr>
        <p:blipFill>
          <a:blip r:embed="rId3" cstate="print"/>
          <a:srcRect/>
          <a:stretch>
            <a:fillRect/>
          </a:stretch>
        </p:blipFill>
        <p:spPr bwMode="auto">
          <a:xfrm>
            <a:off x="4800600" y="1295400"/>
            <a:ext cx="3865504" cy="517530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55448"/>
            <a:ext cx="1905000" cy="1252728"/>
          </a:xfrm>
        </p:spPr>
        <p:txBody>
          <a:bodyPr/>
          <a:lstStyle/>
          <a:p>
            <a:r>
              <a:rPr lang="en-US" dirty="0" smtClean="0"/>
              <a:t>My Art</a:t>
            </a:r>
            <a:endParaRPr lang="en-US" dirty="0"/>
          </a:p>
        </p:txBody>
      </p:sp>
      <p:pic>
        <p:nvPicPr>
          <p:cNvPr id="2050" name="Picture 2" descr="C:\Users\Allison\Pictures\Art\photo[2].JPG"/>
          <p:cNvPicPr>
            <a:picLocks noChangeAspect="1" noChangeArrowheads="1"/>
          </p:cNvPicPr>
          <p:nvPr/>
        </p:nvPicPr>
        <p:blipFill>
          <a:blip r:embed="rId2" cstate="print"/>
          <a:srcRect/>
          <a:stretch>
            <a:fillRect/>
          </a:stretch>
        </p:blipFill>
        <p:spPr bwMode="auto">
          <a:xfrm>
            <a:off x="152400" y="155448"/>
            <a:ext cx="2545862" cy="3408509"/>
          </a:xfrm>
          <a:prstGeom prst="rect">
            <a:avLst/>
          </a:prstGeom>
          <a:noFill/>
        </p:spPr>
      </p:pic>
      <p:pic>
        <p:nvPicPr>
          <p:cNvPr id="2052" name="Picture 4" descr="C:\Users\Allison\Pictures\Art\photo[4].JPG"/>
          <p:cNvPicPr>
            <a:picLocks noChangeAspect="1" noChangeArrowheads="1"/>
          </p:cNvPicPr>
          <p:nvPr/>
        </p:nvPicPr>
        <p:blipFill>
          <a:blip r:embed="rId3" cstate="print"/>
          <a:srcRect/>
          <a:stretch>
            <a:fillRect/>
          </a:stretch>
        </p:blipFill>
        <p:spPr bwMode="auto">
          <a:xfrm>
            <a:off x="2838939" y="1502102"/>
            <a:ext cx="2736957" cy="2044270"/>
          </a:xfrm>
          <a:prstGeom prst="rect">
            <a:avLst/>
          </a:prstGeom>
          <a:noFill/>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155448"/>
            <a:ext cx="2895600" cy="3876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631" y="3787395"/>
            <a:ext cx="3886200" cy="293893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000" y="4119341"/>
            <a:ext cx="3505200" cy="260699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Expectations</a:t>
            </a:r>
            <a:endParaRPr lang="en-US" dirty="0"/>
          </a:p>
        </p:txBody>
      </p:sp>
      <p:sp>
        <p:nvSpPr>
          <p:cNvPr id="3" name="Content Placeholder 2"/>
          <p:cNvSpPr>
            <a:spLocks noGrp="1"/>
          </p:cNvSpPr>
          <p:nvPr>
            <p:ph idx="1"/>
          </p:nvPr>
        </p:nvSpPr>
        <p:spPr>
          <a:xfrm>
            <a:off x="914400" y="1676400"/>
            <a:ext cx="8229600" cy="4625609"/>
          </a:xfrm>
        </p:spPr>
        <p:txBody>
          <a:bodyPr>
            <a:normAutofit fontScale="92500" lnSpcReduction="20000"/>
          </a:bodyPr>
          <a:lstStyle/>
          <a:p>
            <a:r>
              <a:rPr lang="en-US" dirty="0" smtClean="0"/>
              <a:t>This is NEW to EVERYONE!  Please give me, yourself, parents and school some Grace.  </a:t>
            </a:r>
          </a:p>
          <a:p>
            <a:r>
              <a:rPr lang="en-US" dirty="0" smtClean="0"/>
              <a:t>All I expect from you is to try </a:t>
            </a:r>
            <a:r>
              <a:rPr lang="en-US" b="1" dirty="0" smtClean="0">
                <a:solidFill>
                  <a:srgbClr val="00B050"/>
                </a:solidFill>
              </a:rPr>
              <a:t>YOUR</a:t>
            </a:r>
            <a:r>
              <a:rPr lang="en-US" dirty="0" smtClean="0"/>
              <a:t> best.  </a:t>
            </a:r>
          </a:p>
          <a:p>
            <a:r>
              <a:rPr lang="en-US" dirty="0" smtClean="0"/>
              <a:t>Not everyone is fantastic at art.  </a:t>
            </a:r>
            <a:r>
              <a:rPr lang="en-US" b="1" u="sng" dirty="0" smtClean="0"/>
              <a:t>THAT IS OK!</a:t>
            </a:r>
          </a:p>
          <a:p>
            <a:r>
              <a:rPr lang="en-US" dirty="0" smtClean="0"/>
              <a:t>This is a general art class that will teach vocabulary and simple skills.  You are here to learn general art concepts to be able to expand upon that knowledge for later classes.</a:t>
            </a:r>
          </a:p>
          <a:p>
            <a:r>
              <a:rPr lang="en-US" dirty="0" smtClean="0"/>
              <a:t>Art can be done with anything, anywhere! Do not limit yourself to just what you will learn in these 9 weeks.  You can take what you learn here to practice on your own!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00"/>
            <a:ext cx="2074680" cy="2074680"/>
          </a:xfrm>
          <a:prstGeom prst="rect">
            <a:avLst/>
          </a:prstGeom>
        </p:spPr>
      </p:pic>
    </p:spTree>
    <p:extLst>
      <p:ext uri="{BB962C8B-B14F-4D97-AF65-F5344CB8AC3E}">
        <p14:creationId xmlns:p14="http://schemas.microsoft.com/office/powerpoint/2010/main" val="1222435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Elements</a:t>
            </a:r>
            <a:endParaRPr lang="en-US" dirty="0"/>
          </a:p>
        </p:txBody>
      </p:sp>
      <p:pic>
        <p:nvPicPr>
          <p:cNvPr id="4" name="Content Placeholder 3"/>
          <p:cNvPicPr>
            <a:picLocks noGrp="1" noChangeAspect="1"/>
          </p:cNvPicPr>
          <p:nvPr>
            <p:ph idx="1"/>
          </p:nvPr>
        </p:nvPicPr>
        <p:blipFill>
          <a:blip r:embed="rId2"/>
          <a:stretch>
            <a:fillRect/>
          </a:stretch>
        </p:blipFill>
        <p:spPr>
          <a:xfrm>
            <a:off x="3048000" y="1828800"/>
            <a:ext cx="5791200" cy="4467497"/>
          </a:xfrm>
          <a:prstGeom prst="rect">
            <a:avLst/>
          </a:prstGeom>
        </p:spPr>
      </p:pic>
      <p:sp>
        <p:nvSpPr>
          <p:cNvPr id="5" name="TextBox 4"/>
          <p:cNvSpPr txBox="1"/>
          <p:nvPr/>
        </p:nvSpPr>
        <p:spPr>
          <a:xfrm>
            <a:off x="4953000" y="181647"/>
            <a:ext cx="3581400" cy="1200329"/>
          </a:xfrm>
          <a:prstGeom prst="rect">
            <a:avLst/>
          </a:prstGeom>
          <a:noFill/>
        </p:spPr>
        <p:txBody>
          <a:bodyPr wrap="square" rtlCol="0">
            <a:spAutoFit/>
          </a:bodyPr>
          <a:lstStyle/>
          <a:p>
            <a:r>
              <a:rPr lang="en-US" dirty="0" smtClean="0">
                <a:solidFill>
                  <a:schemeClr val="bg1"/>
                </a:solidFill>
              </a:rPr>
              <a:t>We will be looking at 1 of the 7 art elements each week for the next 7 weeks and week 9 will be a recap of all elements </a:t>
            </a:r>
            <a:endParaRPr lang="en-US" dirty="0">
              <a:solidFill>
                <a:schemeClr val="bg1"/>
              </a:solidFill>
            </a:endParaRPr>
          </a:p>
        </p:txBody>
      </p:sp>
      <p:sp>
        <p:nvSpPr>
          <p:cNvPr id="6" name="Rectangle 5"/>
          <p:cNvSpPr/>
          <p:nvPr/>
        </p:nvSpPr>
        <p:spPr>
          <a:xfrm>
            <a:off x="304800" y="3429000"/>
            <a:ext cx="2501376" cy="1384995"/>
          </a:xfrm>
          <a:prstGeom prst="rect">
            <a:avLst/>
          </a:prstGeom>
        </p:spPr>
        <p:txBody>
          <a:bodyPr wrap="square">
            <a:spAutoFit/>
          </a:bodyPr>
          <a:lstStyle/>
          <a:p>
            <a:pPr algn="ctr"/>
            <a:r>
              <a:rPr lang="en-US" sz="2800" u="sng" dirty="0" smtClean="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3"/>
              </a:rPr>
              <a:t>Art Elements Overview Video</a:t>
            </a:r>
            <a:endParaRPr lang="en-US" sz="2800" dirty="0"/>
          </a:p>
        </p:txBody>
      </p:sp>
      <p:pic>
        <p:nvPicPr>
          <p:cNvPr id="7" name="Picture 6"/>
          <p:cNvPicPr>
            <a:picLocks noChangeAspect="1"/>
          </p:cNvPicPr>
          <p:nvPr/>
        </p:nvPicPr>
        <p:blipFill>
          <a:blip r:embed="rId4"/>
          <a:stretch>
            <a:fillRect/>
          </a:stretch>
        </p:blipFill>
        <p:spPr>
          <a:xfrm rot="21048733">
            <a:off x="224716" y="1873763"/>
            <a:ext cx="1566985" cy="1566985"/>
          </a:xfrm>
          <a:prstGeom prst="rect">
            <a:avLst/>
          </a:prstGeom>
        </p:spPr>
      </p:pic>
    </p:spTree>
    <p:extLst>
      <p:ext uri="{BB962C8B-B14F-4D97-AF65-F5344CB8AC3E}">
        <p14:creationId xmlns:p14="http://schemas.microsoft.com/office/powerpoint/2010/main" val="31571574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11798</TotalTime>
  <Words>595</Words>
  <Application>Microsoft Office PowerPoint</Application>
  <PresentationFormat>On-screen Show (4:3)</PresentationFormat>
  <Paragraphs>53</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Century Gothic</vt:lpstr>
      <vt:lpstr>Corbel</vt:lpstr>
      <vt:lpstr>Times New Roman</vt:lpstr>
      <vt:lpstr>Wingdings</vt:lpstr>
      <vt:lpstr>Wingdings 2</vt:lpstr>
      <vt:lpstr>Wingdings 3</vt:lpstr>
      <vt:lpstr>Module</vt:lpstr>
      <vt:lpstr>WEEK 1: WELCOME TO ART </vt:lpstr>
      <vt:lpstr>What will art look like virtually?</vt:lpstr>
      <vt:lpstr>About me:</vt:lpstr>
      <vt:lpstr>PowerPoint Presentation</vt:lpstr>
      <vt:lpstr>PowerPoint Presentation</vt:lpstr>
      <vt:lpstr>Hobbies</vt:lpstr>
      <vt:lpstr>My Art</vt:lpstr>
      <vt:lpstr>Art Expectations</vt:lpstr>
      <vt:lpstr>Art Elements</vt:lpstr>
      <vt:lpstr>About Me Activity/Drawing</vt:lpstr>
      <vt:lpstr>Mrs. Creasy’s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Class</dc:title>
  <dc:creator>Allison Spray</dc:creator>
  <cp:lastModifiedBy>Allison M. Creasy</cp:lastModifiedBy>
  <cp:revision>47</cp:revision>
  <dcterms:created xsi:type="dcterms:W3CDTF">2012-10-23T21:50:54Z</dcterms:created>
  <dcterms:modified xsi:type="dcterms:W3CDTF">2020-08-24T18:36:57Z</dcterms:modified>
</cp:coreProperties>
</file>