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62" r:id="rId3"/>
    <p:sldId id="257" r:id="rId4"/>
    <p:sldId id="261" r:id="rId5"/>
    <p:sldId id="258" r:id="rId6"/>
    <p:sldId id="266" r:id="rId7"/>
    <p:sldId id="259" r:id="rId8"/>
    <p:sldId id="263" r:id="rId9"/>
    <p:sldId id="264" r:id="rId10"/>
    <p:sldId id="26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p:scale>
          <a:sx n="65" d="100"/>
          <a:sy n="65" d="100"/>
        </p:scale>
        <p:origin x="72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FFCD44-04F0-43E3-A770-629DC16537DC}"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196795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FCD44-04F0-43E3-A770-629DC16537DC}"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91653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C5FFCD44-04F0-43E3-A770-629DC16537DC}"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10274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C5FFCD44-04F0-43E3-A770-629DC16537DC}"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258024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FCD44-04F0-43E3-A770-629DC16537DC}"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10345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FCD44-04F0-43E3-A770-629DC16537DC}"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404473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FCD44-04F0-43E3-A770-629DC16537DC}"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422404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FCD44-04F0-43E3-A770-629DC16537DC}"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189848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FFCD44-04F0-43E3-A770-629DC16537DC}"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3888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FFCD44-04F0-43E3-A770-629DC16537DC}"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316452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FFCD44-04F0-43E3-A770-629DC16537DC}"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164406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FCD44-04F0-43E3-A770-629DC16537DC}"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86931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FCD44-04F0-43E3-A770-629DC16537DC}"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17165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5FFCD44-04F0-43E3-A770-629DC16537DC}" type="datetimeFigureOut">
              <a:rPr lang="en-US" smtClean="0"/>
              <a:t>8/18/2020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F0F72EAC-1101-48A7-B068-7B859614F568}" type="slidenum">
              <a:rPr lang="en-US" smtClean="0"/>
              <a:t>‹#›</a:t>
            </a:fld>
            <a:endParaRPr lang="en-US"/>
          </a:p>
        </p:txBody>
      </p:sp>
    </p:spTree>
    <p:extLst>
      <p:ext uri="{BB962C8B-B14F-4D97-AF65-F5344CB8AC3E}">
        <p14:creationId xmlns:p14="http://schemas.microsoft.com/office/powerpoint/2010/main" val="368520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5FFCD44-04F0-43E3-A770-629DC16537DC}" type="datetimeFigureOut">
              <a:rPr lang="en-US" smtClean="0"/>
              <a:t>8/18/2020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0F72EAC-1101-48A7-B068-7B859614F568}" type="slidenum">
              <a:rPr lang="en-US" smtClean="0"/>
              <a:t>‹#›</a:t>
            </a:fld>
            <a:endParaRPr lang="en-US"/>
          </a:p>
        </p:txBody>
      </p:sp>
    </p:spTree>
    <p:extLst>
      <p:ext uri="{BB962C8B-B14F-4D97-AF65-F5344CB8AC3E}">
        <p14:creationId xmlns:p14="http://schemas.microsoft.com/office/powerpoint/2010/main" val="336856433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youtu.be/BDePyEFT1g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DHvTqzE3Dw"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KdWyajbChAk"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2: LINE</a:t>
            </a:r>
            <a:endParaRPr lang="en-US" dirty="0"/>
          </a:p>
        </p:txBody>
      </p:sp>
      <p:sp>
        <p:nvSpPr>
          <p:cNvPr id="3" name="TextBox 2"/>
          <p:cNvSpPr txBox="1"/>
          <p:nvPr/>
        </p:nvSpPr>
        <p:spPr>
          <a:xfrm>
            <a:off x="5692876" y="4977579"/>
            <a:ext cx="6017342" cy="1815882"/>
          </a:xfrm>
          <a:prstGeom prst="rect">
            <a:avLst/>
          </a:prstGeom>
          <a:noFill/>
        </p:spPr>
        <p:txBody>
          <a:bodyPr wrap="square" rtlCol="0">
            <a:spAutoFit/>
          </a:bodyPr>
          <a:lstStyle/>
          <a:p>
            <a:r>
              <a:rPr lang="en-US" sz="2800" dirty="0" smtClean="0"/>
              <a:t>GRADED WORK FOR THIS LESSON</a:t>
            </a:r>
          </a:p>
          <a:p>
            <a:r>
              <a:rPr lang="en-US" sz="2800" dirty="0" smtClean="0"/>
              <a:t>-Line </a:t>
            </a:r>
            <a:r>
              <a:rPr lang="en-US" sz="2800" dirty="0"/>
              <a:t>Chart/Activity </a:t>
            </a:r>
          </a:p>
          <a:p>
            <a:r>
              <a:rPr lang="en-US" sz="2800" dirty="0"/>
              <a:t>-Contour Line Drawing </a:t>
            </a:r>
          </a:p>
          <a:p>
            <a:r>
              <a:rPr lang="en-US" sz="2800" dirty="0"/>
              <a:t>-Line Quiz</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731" y="538009"/>
            <a:ext cx="3790950" cy="3790950"/>
          </a:xfrm>
          <a:prstGeom prst="rect">
            <a:avLst/>
          </a:prstGeom>
        </p:spPr>
      </p:pic>
    </p:spTree>
    <p:extLst>
      <p:ext uri="{BB962C8B-B14F-4D97-AF65-F5344CB8AC3E}">
        <p14:creationId xmlns:p14="http://schemas.microsoft.com/office/powerpoint/2010/main" val="261386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a:t>
            </a:r>
            <a:r>
              <a:rPr lang="en-US" dirty="0" err="1" smtClean="0"/>
              <a:t>Creasy’s</a:t>
            </a:r>
            <a:r>
              <a:rPr lang="en-US" dirty="0" smtClean="0"/>
              <a:t> Contour Shoe Drawing Example:</a:t>
            </a:r>
            <a:endParaRPr lang="en-US" dirty="0"/>
          </a:p>
        </p:txBody>
      </p:sp>
      <p:pic>
        <p:nvPicPr>
          <p:cNvPr id="4" name="Content Placeholder 3"/>
          <p:cNvPicPr>
            <a:picLocks noGrp="1" noChangeAspect="1"/>
          </p:cNvPicPr>
          <p:nvPr>
            <p:ph idx="1"/>
          </p:nvPr>
        </p:nvPicPr>
        <p:blipFill>
          <a:blip r:embed="rId2"/>
          <a:stretch>
            <a:fillRect/>
          </a:stretch>
        </p:blipFill>
        <p:spPr>
          <a:xfrm>
            <a:off x="2808578" y="2001274"/>
            <a:ext cx="6099448" cy="4574586"/>
          </a:xfrm>
          <a:prstGeom prst="rect">
            <a:avLst/>
          </a:prstGeom>
        </p:spPr>
      </p:pic>
    </p:spTree>
    <p:extLst>
      <p:ext uri="{BB962C8B-B14F-4D97-AF65-F5344CB8AC3E}">
        <p14:creationId xmlns:p14="http://schemas.microsoft.com/office/powerpoint/2010/main" val="363126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Quiz</a:t>
            </a:r>
            <a:endParaRPr lang="en-US" dirty="0"/>
          </a:p>
        </p:txBody>
      </p:sp>
      <p:sp>
        <p:nvSpPr>
          <p:cNvPr id="3" name="Content Placeholder 2"/>
          <p:cNvSpPr>
            <a:spLocks noGrp="1"/>
          </p:cNvSpPr>
          <p:nvPr>
            <p:ph idx="1"/>
          </p:nvPr>
        </p:nvSpPr>
        <p:spPr/>
        <p:txBody>
          <a:bodyPr/>
          <a:lstStyle/>
          <a:p>
            <a:r>
              <a:rPr lang="en-US" dirty="0" smtClean="0"/>
              <a:t>Your line quiz will be uploaded into </a:t>
            </a:r>
            <a:r>
              <a:rPr lang="en-US" dirty="0" smtClean="0"/>
              <a:t>Google Classroom Week 2: Line </a:t>
            </a:r>
            <a:r>
              <a:rPr lang="en-US" dirty="0" smtClean="0"/>
              <a:t>to complete for a grade once you have completed both </a:t>
            </a:r>
            <a:r>
              <a:rPr lang="en-US" smtClean="0"/>
              <a:t>of </a:t>
            </a:r>
            <a:r>
              <a:rPr lang="en-US" smtClean="0"/>
              <a:t>the line activities by Friday. </a:t>
            </a:r>
            <a:endParaRPr lang="en-US" dirty="0"/>
          </a:p>
        </p:txBody>
      </p:sp>
    </p:spTree>
    <p:extLst>
      <p:ext uri="{BB962C8B-B14F-4D97-AF65-F5344CB8AC3E}">
        <p14:creationId xmlns:p14="http://schemas.microsoft.com/office/powerpoint/2010/main" val="223327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2418912" y="2738480"/>
            <a:ext cx="10554574" cy="3636511"/>
          </a:xfrm>
        </p:spPr>
        <p:txBody>
          <a:bodyPr>
            <a:normAutofit lnSpcReduction="10000"/>
          </a:bodyPr>
          <a:lstStyle/>
          <a:p>
            <a:r>
              <a:rPr lang="en-US" sz="3200" dirty="0" smtClean="0"/>
              <a:t>Identify five main kinds of line.</a:t>
            </a:r>
          </a:p>
          <a:p>
            <a:r>
              <a:rPr lang="en-US" sz="3200" dirty="0" smtClean="0"/>
              <a:t>Identify kinds of lines in examples of art and photography.</a:t>
            </a:r>
          </a:p>
          <a:p>
            <a:r>
              <a:rPr lang="en-US" sz="3200" dirty="0" smtClean="0"/>
              <a:t>Use five kinds of lines in a line chart.</a:t>
            </a:r>
          </a:p>
          <a:p>
            <a:r>
              <a:rPr lang="en-US" sz="3200" dirty="0" smtClean="0"/>
              <a:t>Create a contour line drawing.</a:t>
            </a:r>
          </a:p>
          <a:p>
            <a:r>
              <a:rPr lang="en-US" sz="3200" dirty="0" smtClean="0"/>
              <a:t>Evaluate student work.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11" y="2396306"/>
            <a:ext cx="3790950" cy="3790950"/>
          </a:xfrm>
          <a:prstGeom prst="rect">
            <a:avLst/>
          </a:prstGeom>
        </p:spPr>
      </p:pic>
    </p:spTree>
    <p:extLst>
      <p:ext uri="{BB962C8B-B14F-4D97-AF65-F5344CB8AC3E}">
        <p14:creationId xmlns:p14="http://schemas.microsoft.com/office/powerpoint/2010/main" val="3562475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6001" y="2330246"/>
            <a:ext cx="5727096" cy="4299811"/>
          </a:xfrm>
          <a:prstGeom prst="rect">
            <a:avLst/>
          </a:prstGeom>
        </p:spPr>
      </p:pic>
      <p:sp>
        <p:nvSpPr>
          <p:cNvPr id="2" name="TextBox 1"/>
          <p:cNvSpPr txBox="1"/>
          <p:nvPr/>
        </p:nvSpPr>
        <p:spPr>
          <a:xfrm>
            <a:off x="246001" y="914399"/>
            <a:ext cx="2780072" cy="584775"/>
          </a:xfrm>
          <a:prstGeom prst="rect">
            <a:avLst/>
          </a:prstGeom>
          <a:noFill/>
        </p:spPr>
        <p:txBody>
          <a:bodyPr wrap="square" rtlCol="0">
            <a:spAutoFit/>
          </a:bodyPr>
          <a:lstStyle/>
          <a:p>
            <a:r>
              <a:rPr lang="en-US" sz="3200" dirty="0" smtClean="0"/>
              <a:t>Types of Line</a:t>
            </a:r>
            <a:endParaRPr lang="en-US" sz="3200" dirty="0"/>
          </a:p>
        </p:txBody>
      </p:sp>
      <p:pic>
        <p:nvPicPr>
          <p:cNvPr id="3" name="Picture 2"/>
          <p:cNvPicPr>
            <a:picLocks noChangeAspect="1"/>
          </p:cNvPicPr>
          <p:nvPr/>
        </p:nvPicPr>
        <p:blipFill>
          <a:blip r:embed="rId3"/>
          <a:stretch>
            <a:fillRect/>
          </a:stretch>
        </p:blipFill>
        <p:spPr>
          <a:xfrm>
            <a:off x="6218135" y="2191407"/>
            <a:ext cx="5743575" cy="4438650"/>
          </a:xfrm>
          <a:prstGeom prst="rect">
            <a:avLst/>
          </a:prstGeom>
        </p:spPr>
      </p:pic>
      <p:pic>
        <p:nvPicPr>
          <p:cNvPr id="8" name="Picture 7">
            <a:hlinkClick r:id="rId4"/>
          </p:cNvPr>
          <p:cNvPicPr>
            <a:picLocks noChangeAspect="1"/>
          </p:cNvPicPr>
          <p:nvPr/>
        </p:nvPicPr>
        <p:blipFill>
          <a:blip r:embed="rId5"/>
          <a:stretch>
            <a:fillRect/>
          </a:stretch>
        </p:blipFill>
        <p:spPr>
          <a:xfrm>
            <a:off x="7838770" y="366135"/>
            <a:ext cx="1923532" cy="1133039"/>
          </a:xfrm>
          <a:prstGeom prst="rect">
            <a:avLst/>
          </a:prstGeom>
        </p:spPr>
      </p:pic>
      <p:pic>
        <p:nvPicPr>
          <p:cNvPr id="1030" name="Picture 6" descr="https://attachments.office.net/owa/amcreasy%40jmcss.org/service.svc/s/GetAttachmentThumbnail?id=AAMkADRmN2Y3NTk3LTQ0ZTktNDI1ZS1hNWI0LTVlYTkxMWFiNzUwOABGAAAAAAAIobk85IJUS6IiCEnNXMkzBwBGgQAfl122Q76bIu%2BXci6mAAAAJI3bAAD08fAY%2FulAQ7C5ooQoPf9JAAPURwPKAAABEgAQAF05qSpxaMVPj%2FK4vVBZklw%3D&amp;thumbnailType=2&amp;owa=outlook.office.com&amp;scriptVer=2020081002.06&amp;X-OWA-CANARY=PP8KS_3SHE2jCqvmUwYzG2AMzyBxRNgYK_zUzx1QTrScHXYH44AHR_eE1Lmqy7ohxyFxZ1p5C1I.&amp;token=eyJhbGciOiJSUzI1NiIsImtpZCI6IjU2MzU4ODUyMzRCOTI1MkRERTAwNTc2NkQ5RDlGMjc2NTY1RjYzRTIiLCJ0eXAiOiJKV1QiLCJ4NXQiOiJWaldJVWpTNUpTM2VBRmRtMmRueWRsWmZZLUkifQ.eyJvcmlnaW4iOiJodHRwczovL291dGxvb2sub2ZmaWNlLmNvbSIsInVjIjoiYTZiYzIzYmFmYTAxNDdmNmFmZGQ3Y2FmOTg2NDlhMGYiLCJ2ZXIiOiJFeGNoYW5nZS5DYWxsYmFjay5WMSIsImFwcGN0eHNlbmRlciI6Ik93YURvd25sb2FkQGQ5ODJmM2RjLThjMjUtNGQ3OS1hNzI5LWY2ZDQ3ZDYwY2ZlNSIsImlzc3JpbmciOiJXVyIsImFwcGN0eCI6IntcIm1zZXhjaHByb3RcIjpcIm93YVwiLFwicHJpbWFyeXNpZFwiOlwiUy0xLTUtMjEtODAyNjY5NTQ0LTc0NTY1MTA0MS0zOTM4MzcwMTM3LTIyODc3NDhcIixcInB1aWRcIjpcIjExNTM5NzcwMjUyMTkyMTUyMzRcIixcIm9pZFwiOlwiNDhiODgxZmQtMzQ5NS00YjViLTg4NjEtOGRmYjYyODk1NmU4XCIsXCJzY29wZVwiOlwiT3dhRG93bmxvYWRcIn0iLCJuYmYiOjE1OTc4NjI5MDEsImV4cCI6MTU5Nzg2MzUwMSwiaXNzIjoiMDAwMDAwMDItMDAwMC0wZmYxLWNlMDAtMDAwMDAwMDAwMDAwQGQ5ODJmM2RjLThjMjUtNGQ3OS1hNzI5LWY2ZDQ3ZDYwY2ZlNSIsImF1ZCI6IjAwMDAwMDAyLTAwMDAtMGZmMS1jZTAwLTAwMDAwMDAwMDAwMC9hdHRhY2htZW50cy5vZmZpY2UubmV0QGQ5ODJmM2RjLThjMjUtNGQ3OS1hNzI5LWY2ZDQ3ZDYwY2ZlNSIsImhhcHAiOiJvd2EifQ.Bt6HE4Q5kh427NDZG0qTDNLhwtVCCmQ4xVTl3EqgJn2vTflPqE3yn8v32WC1KZsqZUd5C_lshG-iilBmOScxnb2YrSL6ecGa9DuXSVVByn4dwQaiKZaSwzvPqhwrsotL5OPdyyRndbL3F7Yp0BLdJFS2bELC90Xh2ClH2OCk1cb83X5oGpatF0NH4sA7CJU2fq6sFSjWDhCMONFXh4yI4nN_y_WkF2olTb6B585vGutD3_dfGBn4i9XVLrvrXN-tbsxjoMMy2IolUZZDTAVxfD1Kwjw9r6-_dkLazgs90YOmyxgviNs9fXNzSrJ3CdhUHaRelHD3-cLxb56QipleKg&amp;animation=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0065" y="89762"/>
            <a:ext cx="2101645" cy="210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2452" y="3439779"/>
            <a:ext cx="2964426" cy="2964426"/>
          </a:xfrm>
          <a:prstGeom prst="rect">
            <a:avLst/>
          </a:prstGeom>
        </p:spPr>
      </p:pic>
      <p:pic>
        <p:nvPicPr>
          <p:cNvPr id="5" name="Picture 4"/>
          <p:cNvPicPr>
            <a:picLocks noChangeAspect="1"/>
          </p:cNvPicPr>
          <p:nvPr/>
        </p:nvPicPr>
        <p:blipFill>
          <a:blip r:embed="rId3"/>
          <a:stretch>
            <a:fillRect/>
          </a:stretch>
        </p:blipFill>
        <p:spPr>
          <a:xfrm>
            <a:off x="4114850" y="3971046"/>
            <a:ext cx="3591182" cy="2411597"/>
          </a:xfrm>
          <a:prstGeom prst="rect">
            <a:avLst/>
          </a:prstGeom>
        </p:spPr>
      </p:pic>
      <p:sp>
        <p:nvSpPr>
          <p:cNvPr id="2" name="TextBox 1"/>
          <p:cNvSpPr txBox="1"/>
          <p:nvPr/>
        </p:nvSpPr>
        <p:spPr>
          <a:xfrm>
            <a:off x="442452" y="294968"/>
            <a:ext cx="6327058" cy="954107"/>
          </a:xfrm>
          <a:prstGeom prst="rect">
            <a:avLst/>
          </a:prstGeom>
          <a:noFill/>
        </p:spPr>
        <p:txBody>
          <a:bodyPr wrap="square" rtlCol="0">
            <a:spAutoFit/>
          </a:bodyPr>
          <a:lstStyle/>
          <a:p>
            <a:r>
              <a:rPr lang="en-US" sz="2800" dirty="0" smtClean="0"/>
              <a:t>Please find the 5 different types of lines in these 4 images.  </a:t>
            </a:r>
            <a:endParaRPr lang="en-US" sz="2800" dirty="0"/>
          </a:p>
        </p:txBody>
      </p:sp>
      <p:pic>
        <p:nvPicPr>
          <p:cNvPr id="3" name="Picture 2"/>
          <p:cNvPicPr>
            <a:picLocks noChangeAspect="1"/>
          </p:cNvPicPr>
          <p:nvPr/>
        </p:nvPicPr>
        <p:blipFill>
          <a:blip r:embed="rId4"/>
          <a:stretch>
            <a:fillRect/>
          </a:stretch>
        </p:blipFill>
        <p:spPr>
          <a:xfrm>
            <a:off x="8210777" y="890782"/>
            <a:ext cx="3436374" cy="2510897"/>
          </a:xfrm>
          <a:prstGeom prst="rect">
            <a:avLst/>
          </a:prstGeom>
        </p:spPr>
      </p:pic>
      <p:pic>
        <p:nvPicPr>
          <p:cNvPr id="6" name="Picture 5"/>
          <p:cNvPicPr>
            <a:picLocks noChangeAspect="1"/>
          </p:cNvPicPr>
          <p:nvPr/>
        </p:nvPicPr>
        <p:blipFill>
          <a:blip r:embed="rId5"/>
          <a:stretch>
            <a:fillRect/>
          </a:stretch>
        </p:blipFill>
        <p:spPr>
          <a:xfrm>
            <a:off x="8024147" y="3988878"/>
            <a:ext cx="3809635" cy="2393765"/>
          </a:xfrm>
          <a:prstGeom prst="rect">
            <a:avLst/>
          </a:prstGeom>
        </p:spPr>
      </p:pic>
    </p:spTree>
    <p:extLst>
      <p:ext uri="{BB962C8B-B14F-4D97-AF65-F5344CB8AC3E}">
        <p14:creationId xmlns:p14="http://schemas.microsoft.com/office/powerpoint/2010/main" val="611432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0179" y="2094272"/>
            <a:ext cx="9085008" cy="4667864"/>
          </a:xfrm>
        </p:spPr>
        <p:txBody>
          <a:bodyPr>
            <a:normAutofit fontScale="92500" lnSpcReduction="10000"/>
          </a:bodyPr>
          <a:lstStyle/>
          <a:p>
            <a:r>
              <a:rPr lang="en-US" dirty="0" smtClean="0"/>
              <a:t>Take a sheet of paper (copy or notebook paper) and create 5 sections.  Label each section with one of the 5 types of lines.  In the different sections </a:t>
            </a:r>
            <a:r>
              <a:rPr lang="en-US" sz="3300" b="1" dirty="0" smtClean="0"/>
              <a:t>draw</a:t>
            </a:r>
            <a:r>
              <a:rPr lang="en-US" sz="3600" b="1" dirty="0" smtClean="0"/>
              <a:t> 3 </a:t>
            </a:r>
            <a:r>
              <a:rPr lang="en-US" dirty="0" smtClean="0"/>
              <a:t>real world examples of that specific type of line.  You may draw with pencil.  If you would like to color your images you can, but are not required to. </a:t>
            </a:r>
          </a:p>
          <a:p>
            <a:r>
              <a:rPr lang="en-US" sz="2600" b="1" u="sng" dirty="0" smtClean="0"/>
              <a:t>You will take a picture of this activity to upload into </a:t>
            </a:r>
            <a:r>
              <a:rPr lang="en-US" sz="2600" b="1" u="sng" dirty="0" smtClean="0"/>
              <a:t>Google Classroom</a:t>
            </a:r>
            <a:r>
              <a:rPr lang="en-US" sz="2600" b="1" u="sng" dirty="0" smtClean="0"/>
              <a:t> </a:t>
            </a:r>
            <a:r>
              <a:rPr lang="en-US" sz="2600" b="1" u="sng" dirty="0" smtClean="0"/>
              <a:t>under the LINE CHART ACTIVITY.</a:t>
            </a:r>
          </a:p>
          <a:p>
            <a:endParaRPr lang="en-US" dirty="0"/>
          </a:p>
          <a:p>
            <a:r>
              <a:rPr lang="en-US" dirty="0" smtClean="0"/>
              <a:t>Example: Vertical (Flagpole, a person </a:t>
            </a:r>
            <a:r>
              <a:rPr lang="en-US" dirty="0" smtClean="0"/>
              <a:t>standing, pasta box)</a:t>
            </a:r>
            <a:endParaRPr lang="en-US" dirty="0" smtClean="0"/>
          </a:p>
          <a:p>
            <a:r>
              <a:rPr lang="en-US" dirty="0" smtClean="0"/>
              <a:t>Example: Horizontal (Car, snake, someone swimming)</a:t>
            </a:r>
          </a:p>
          <a:p>
            <a:r>
              <a:rPr lang="en-US" dirty="0" smtClean="0"/>
              <a:t>Example: Diagonal (a plane taking off, a ladder leaning against a </a:t>
            </a:r>
            <a:r>
              <a:rPr lang="en-US" dirty="0" smtClean="0"/>
              <a:t>building, rain falling)</a:t>
            </a:r>
            <a:endParaRPr lang="en-US" dirty="0" smtClean="0"/>
          </a:p>
          <a:p>
            <a:r>
              <a:rPr lang="en-US" dirty="0" smtClean="0"/>
              <a:t>Example: Curved (snail, curly </a:t>
            </a:r>
            <a:r>
              <a:rPr lang="en-US" dirty="0" smtClean="0"/>
              <a:t>hair, taco)</a:t>
            </a:r>
            <a:endParaRPr lang="en-US" dirty="0" smtClean="0"/>
          </a:p>
          <a:p>
            <a:r>
              <a:rPr lang="en-US" dirty="0" smtClean="0"/>
              <a:t>Example: </a:t>
            </a:r>
            <a:r>
              <a:rPr lang="en-US" dirty="0" err="1" smtClean="0"/>
              <a:t>ZigZag</a:t>
            </a:r>
            <a:r>
              <a:rPr lang="en-US" dirty="0" smtClean="0"/>
              <a:t> (lightening, </a:t>
            </a:r>
            <a:r>
              <a:rPr lang="en-US" dirty="0" smtClean="0"/>
              <a:t>mountains, scissors</a:t>
            </a:r>
            <a:r>
              <a:rPr lang="en-US" dirty="0" smtClean="0"/>
              <a:t>)</a:t>
            </a:r>
            <a:endParaRPr lang="en-US" dirty="0" smtClean="0"/>
          </a:p>
          <a:p>
            <a:endParaRPr lang="en-US" dirty="0"/>
          </a:p>
        </p:txBody>
      </p:sp>
      <p:sp>
        <p:nvSpPr>
          <p:cNvPr id="3" name="TextBox 2"/>
          <p:cNvSpPr txBox="1"/>
          <p:nvPr/>
        </p:nvSpPr>
        <p:spPr>
          <a:xfrm>
            <a:off x="376084" y="199102"/>
            <a:ext cx="3819832" cy="584775"/>
          </a:xfrm>
          <a:prstGeom prst="rect">
            <a:avLst/>
          </a:prstGeom>
          <a:noFill/>
        </p:spPr>
        <p:txBody>
          <a:bodyPr wrap="square" rtlCol="0">
            <a:spAutoFit/>
          </a:bodyPr>
          <a:lstStyle/>
          <a:p>
            <a:r>
              <a:rPr lang="en-US" sz="3200" dirty="0" smtClean="0"/>
              <a:t>Line Chart Activity</a:t>
            </a:r>
            <a:endParaRPr lang="en-US" sz="3200" dirty="0"/>
          </a:p>
        </p:txBody>
      </p:sp>
      <p:pic>
        <p:nvPicPr>
          <p:cNvPr id="2050" name="Picture 2" descr="https://attachments.office.net/owa/amcreasy%40jmcss.org/service.svc/s/GetAttachmentThumbnail?id=AAMkADRmN2Y3NTk3LTQ0ZTktNDI1ZS1hNWI0LTVlYTkxMWFiNzUwOABGAAAAAAAIobk85IJUS6IiCEnNXMkzBwBGgQAfl122Q76bIu%2BXci6mAAAAJI3bAAD08fAY%2FulAQ7C5ooQoPf9JAAPURwPBAAABEgAQAPi%2FWlMD8hhIsY44LzK1NKE%3D&amp;thumbnailType=2&amp;owa=outlook.office.com&amp;scriptVer=2020081002.06&amp;X-OWA-CANARY=M0FxQQ9V00KEiOI-_JLkdcCyITlnRNgYHxzlzPWOijbCsQxftxdud1C5VMUH75S2haOz56dGkQo.&amp;token=eyJhbGciOiJSUzI1NiIsImtpZCI6IjU2MzU4ODUyMzRCOTI1MkRERTAwNTc2NkQ5RDlGMjc2NTY1RjYzRTIiLCJ0eXAiOiJKV1QiLCJ4NXQiOiJWaldJVWpTNUpTM2VBRmRtMmRueWRsWmZZLUkifQ.eyJvcmlnaW4iOiJodHRwczovL291dGxvb2sub2ZmaWNlLmNvbSIsInVjIjoiYTZiYzIzYmFmYTAxNDdmNmFmZGQ3Y2FmOTg2NDlhMGYiLCJ2ZXIiOiJFeGNoYW5nZS5DYWxsYmFjay5WMSIsImFwcGN0eHNlbmRlciI6Ik93YURvd25sb2FkQGQ5ODJmM2RjLThjMjUtNGQ3OS1hNzI5LWY2ZDQ3ZDYwY2ZlNSIsImlzc3JpbmciOiJXVyIsImFwcGN0eCI6IntcIm1zZXhjaHByb3RcIjpcIm93YVwiLFwicHJpbWFyeXNpZFwiOlwiUy0xLTUtMjEtODAyNjY5NTQ0LTc0NTY1MTA0MS0zOTM4MzcwMTM3LTIyODc3NDhcIixcInB1aWRcIjpcIjExNTM5NzcwMjUyMTkyMTUyMzRcIixcIm9pZFwiOlwiNDhiODgxZmQtMzQ5NS00YjViLTg4NjEtOGRmYjYyODk1NmU4XCIsXCJzY29wZVwiOlwiT3dhRG93bmxvYWRcIn0iLCJuYmYiOjE1OTc4NTg3MDEsImV4cCI6MTU5Nzg1OTMwMSwiaXNzIjoiMDAwMDAwMDItMDAwMC0wZmYxLWNlMDAtMDAwMDAwMDAwMDAwQGQ5ODJmM2RjLThjMjUtNGQ3OS1hNzI5LWY2ZDQ3ZDYwY2ZlNSIsImF1ZCI6IjAwMDAwMDAyLTAwMDAtMGZmMS1jZTAwLTAwMDAwMDAwMDAwMC9hdHRhY2htZW50cy5vZmZpY2UubmV0QGQ5ODJmM2RjLThjMjUtNGQ3OS1hNzI5LWY2ZDQ3ZDYwY2ZlNSIsImhhcHAiOiJvd2EifQ.eg1H9hZnEhsjTxKnx-31f_5tQcyc_AV3-FSLC3vwc33cHh3-Ll1Z9qwnmo1wcmKMls9yFyPSEwMpN6xO0iaHmBX37qM5vhKvwQtsSACXd4I4Qxi6mh6SL2vewGKJTCY2MlohvZnT2wso-60luiMQYlvpDxi0FT0TvAw4K3kIdr9OGkT_FPXXVwD1p7kyBrFdZtymFt4cSJzwFp1e7Kki-yrTeBJTRpQnZzbIedTsmiExZ_MqGSRkZ4pgPI4sEF9ASAmJnD4t6ySsydGc3ZL_dcMPqKrOVzUHZMZcNCH_GT19JqeMJOv6NGKQss2naKuOposYnqV4vZ4c-8vkP1sutg&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16" y="1936831"/>
            <a:ext cx="2749857" cy="274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9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 Activity Example</a:t>
            </a:r>
            <a:endParaRPr lang="en-US" dirty="0"/>
          </a:p>
        </p:txBody>
      </p:sp>
      <p:pic>
        <p:nvPicPr>
          <p:cNvPr id="3074" name="Picture 2" descr="https://attachments.office.net/owa/amcreasy%40jmcss.org/service.svc/s/GetAttachmentThumbnail?id=AAMkADRmN2Y3NTk3LTQ0ZTktNDI1ZS1hNWI0LTVlYTkxMWFiNzUwOABGAAAAAAAIobk85IJUS6IiCEnNXMkzBwBGgQAfl122Q76bIu%2BXci6mAAAAJI3bAAD08fAY%2FulAQ7C5ooQoPf9JAAPURwPCAAABEgAQAJwk3awXlGlCsBu9lWJ8bDY%3D&amp;thumbnailType=2&amp;owa=outlook.office.com&amp;scriptVer=2020081002.06&amp;X-OWA-CANARY=0ADnQQBO90avoBq9bsWuV0D-nn5nRNgY6ejzkhVpdDpwq4OFFzDw2ujc8KKX3sbQlAgLYqAarrs.&amp;token=eyJhbGciOiJSUzI1NiIsImtpZCI6IjU2MzU4ODUyMzRCOTI1MkRERTAwNTc2NkQ5RDlGMjc2NTY1RjYzRTIiLCJ0eXAiOiJKV1QiLCJ4NXQiOiJWaldJVWpTNUpTM2VBRmRtMmRueWRsWmZZLUkifQ.eyJvcmlnaW4iOiJodHRwczovL291dGxvb2sub2ZmaWNlLmNvbSIsInVjIjoiYTZiYzIzYmFmYTAxNDdmNmFmZGQ3Y2FmOTg2NDlhMGYiLCJ2ZXIiOiJFeGNoYW5nZS5DYWxsYmFjay5WMSIsImFwcGN0eHNlbmRlciI6Ik93YURvd25sb2FkQGQ5ODJmM2RjLThjMjUtNGQ3OS1hNzI5LWY2ZDQ3ZDYwY2ZlNSIsImlzc3JpbmciOiJXVyIsImFwcGN0eCI6IntcIm1zZXhjaHByb3RcIjpcIm93YVwiLFwicHJpbWFyeXNpZFwiOlwiUy0xLTUtMjEtODAyNjY5NTQ0LTc0NTY1MTA0MS0zOTM4MzcwMTM3LTIyODc3NDhcIixcInB1aWRcIjpcIjExNTM5NzcwMjUyMTkyMTUyMzRcIixcIm9pZFwiOlwiNDhiODgxZmQtMzQ5NS00YjViLTg4NjEtOGRmYjYyODk1NmU4XCIsXCJzY29wZVwiOlwiT3dhRG93bmxvYWRcIn0iLCJuYmYiOjE1OTc4NTkwMDEsImV4cCI6MTU5Nzg1OTYwMSwiaXNzIjoiMDAwMDAwMDItMDAwMC0wZmYxLWNlMDAtMDAwMDAwMDAwMDAwQGQ5ODJmM2RjLThjMjUtNGQ3OS1hNzI5LWY2ZDQ3ZDYwY2ZlNSIsImF1ZCI6IjAwMDAwMDAyLTAwMDAtMGZmMS1jZTAwLTAwMDAwMDAwMDAwMC9hdHRhY2htZW50cy5vZmZpY2UubmV0QGQ5ODJmM2RjLThjMjUtNGQ3OS1hNzI5LWY2ZDQ3ZDYwY2ZlNSIsImhhcHAiOiJvd2EifQ.BgkA9XBG-sMK0QbqGbf1zp-FjK7XxmlR_-uUDPXvwqZz6cQ_Yku2rRxuQN8ExHilVNIjEYuKByaJuXlOh4ug2anI_cjiw28llqwcuBr0LzmA5Svli4ZCYDlV-HRfPwIcf6q-lzkuqbvaDGTffKPRZ28QEauqK0aOi8DScyHAWvUGr_4-8Pxr4hFzauwz_OceNsX90qLj2mjlPgFW1EQHy55207BweJBNiXe_eM1n6SwvD2469CMsVDKU6hwl6J4-6UGlTT-YSceC2DYY4Q-fkiL13YPrBmgJUbjloNwyGd5VvUz7XFH1rEzRGA5i3KOTGnT3PbeZgCMC6FmQANWEhQ&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2507663"/>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633451" y="2026060"/>
            <a:ext cx="6177115" cy="4632836"/>
          </a:xfrm>
          <a:prstGeom prst="rect">
            <a:avLst/>
          </a:prstGeom>
        </p:spPr>
      </p:pic>
    </p:spTree>
    <p:extLst>
      <p:ext uri="{BB962C8B-B14F-4D97-AF65-F5344CB8AC3E}">
        <p14:creationId xmlns:p14="http://schemas.microsoft.com/office/powerpoint/2010/main" val="129560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24465" y="2355235"/>
            <a:ext cx="4849284" cy="3636963"/>
          </a:xfrm>
          <a:prstGeom prst="rect">
            <a:avLst/>
          </a:prstGeom>
        </p:spPr>
      </p:pic>
      <p:sp>
        <p:nvSpPr>
          <p:cNvPr id="3" name="TextBox 2">
            <a:hlinkClick r:id="rId3"/>
          </p:cNvPr>
          <p:cNvSpPr txBox="1"/>
          <p:nvPr/>
        </p:nvSpPr>
        <p:spPr>
          <a:xfrm>
            <a:off x="324465" y="272845"/>
            <a:ext cx="4652236" cy="584775"/>
          </a:xfrm>
          <a:prstGeom prst="rect">
            <a:avLst/>
          </a:prstGeom>
          <a:noFill/>
        </p:spPr>
        <p:txBody>
          <a:bodyPr wrap="none" rtlCol="0">
            <a:spAutoFit/>
          </a:bodyPr>
          <a:lstStyle/>
          <a:p>
            <a:r>
              <a:rPr lang="en-US" sz="3200" dirty="0" smtClean="0"/>
              <a:t>Contour Line Drawings</a:t>
            </a:r>
            <a:endParaRPr lang="en-US" sz="3200" dirty="0"/>
          </a:p>
        </p:txBody>
      </p:sp>
      <p:pic>
        <p:nvPicPr>
          <p:cNvPr id="9" name="Picture 8"/>
          <p:cNvPicPr>
            <a:picLocks noChangeAspect="1"/>
          </p:cNvPicPr>
          <p:nvPr/>
        </p:nvPicPr>
        <p:blipFill>
          <a:blip r:embed="rId4"/>
          <a:stretch>
            <a:fillRect/>
          </a:stretch>
        </p:blipFill>
        <p:spPr>
          <a:xfrm>
            <a:off x="5916137" y="3100531"/>
            <a:ext cx="6096851" cy="3429479"/>
          </a:xfrm>
          <a:prstGeom prst="rect">
            <a:avLst/>
          </a:prstGeom>
        </p:spPr>
      </p:pic>
      <p:pic>
        <p:nvPicPr>
          <p:cNvPr id="4098" name="Picture 2" descr="https://attachments.office.net/owa/amcreasy%40jmcss.org/service.svc/s/GetAttachmentThumbnail?id=AAMkADRmN2Y3NTk3LTQ0ZTktNDI1ZS1hNWI0LTVlYTkxMWFiNzUwOABGAAAAAAAIobk85IJUS6IiCEnNXMkzBwBGgQAfl122Q76bIu%2BXci6mAAAAJI3bAAD08fAY%2FulAQ7C5ooQoPf9JAAPURwPIAAABEgAQAKndeBjc17ZInwqaZkquDK4%3D&amp;thumbnailType=2&amp;owa=outlook.office.com&amp;scriptVer=2020081002.06&amp;X-OWA-CANARY=g4FYzYQdlUq6Xm4Zm4UV99Alt0twRNgYHVrcT3M1Xq4kpoGm2Jo7ocaQZZaTrUpWkzDWPZa7I00.&amp;token=eyJhbGciOiJSUzI1NiIsImtpZCI6IjU2MzU4ODUyMzRCOTI1MkRERTAwNTc2NkQ5RDlGMjc2NTY1RjYzRTIiLCJ0eXAiOiJKV1QiLCJ4NXQiOiJWaldJVWpTNUpTM2VBRmRtMmRueWRsWmZZLUkifQ.eyJvcmlnaW4iOiJodHRwczovL291dGxvb2sub2ZmaWNlLmNvbSIsInVjIjoiYTZiYzIzYmFmYTAxNDdmNmFmZGQ3Y2FmOTg2NDlhMGYiLCJ2ZXIiOiJFeGNoYW5nZS5DYWxsYmFjay5WMSIsImFwcGN0eHNlbmRlciI6Ik93YURvd25sb2FkQGQ5ODJmM2RjLThjMjUtNGQ3OS1hNzI5LWY2ZDQ3ZDYwY2ZlNSIsImlzc3JpbmciOiJXVyIsImFwcGN0eCI6IntcIm1zZXhjaHByb3RcIjpcIm93YVwiLFwicHJpbWFyeXNpZFwiOlwiUy0xLTUtMjEtODAyNjY5NTQ0LTc0NTY1MTA0MS0zOTM4MzcwMTM3LTIyODc3NDhcIixcInB1aWRcIjpcIjExNTM5NzcwMjUyMTkyMTUyMzRcIixcIm9pZFwiOlwiNDhiODgxZmQtMzQ5NS00YjViLTg4NjEtOGRmYjYyODk1NmU4XCIsXCJzY29wZVwiOlwiT3dhRG93bmxvYWRcIn0iLCJuYmYiOjE1OTc4NjI2MDIsImV4cCI6MTU5Nzg2MzIwMiwiaXNzIjoiMDAwMDAwMDItMDAwMC0wZmYxLWNlMDAtMDAwMDAwMDAwMDAwQGQ5ODJmM2RjLThjMjUtNGQ3OS1hNzI5LWY2ZDQ3ZDYwY2ZlNSIsImF1ZCI6IjAwMDAwMDAyLTAwMDAtMGZmMS1jZTAwLTAwMDAwMDAwMDAwMC9hdHRhY2htZW50cy5vZmZpY2UubmV0QGQ5ODJmM2RjLThjMjUtNGQ3OS1hNzI5LWY2ZDQ3ZDYwY2ZlNSIsImhhcHAiOiJvd2EifQ.T_qZTPEhv4zIOohPLcQDsKQJ5WBljiEwx1PuyrPWcU2jRhqft7xT-zYfw9Cv6j3KOX0NNUKYg7-XuBpqvm9q9qAnq7TgTGgZTIlBkRKpqrYN-HL9oeQQPcYMMVRX650XJhV7sg9mu9Jrg-zobPeyQQqG5XcDCrgghYZx9vhDen2qFmsz4S3-wvub8ah3BrP_JgC6ixHoxONQpKfN_fQqeDQ42hDPeXd9CPBX_ux-IpCM_TulnxfQaJOLZwaOtJ80uRnZvAwbDkUU8NNSr0Cz7IzHJ5ucfpGYOtTkOKifGosw6YZrc-iVtrsHU1u80kbVNTL07-lUaUw_74mWMEfNAA&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3655" y="0"/>
            <a:ext cx="3001297" cy="300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03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36" y="-69006"/>
            <a:ext cx="10571998" cy="970450"/>
          </a:xfrm>
        </p:spPr>
        <p:txBody>
          <a:bodyPr/>
          <a:lstStyle/>
          <a:p>
            <a:r>
              <a:rPr lang="en-US" dirty="0" smtClean="0"/>
              <a:t>Artist Examples of Contour Drawings</a:t>
            </a:r>
            <a:endParaRPr lang="en-US" dirty="0"/>
          </a:p>
        </p:txBody>
      </p:sp>
      <p:pic>
        <p:nvPicPr>
          <p:cNvPr id="4" name="Content Placeholder 3"/>
          <p:cNvPicPr>
            <a:picLocks noGrp="1" noChangeAspect="1"/>
          </p:cNvPicPr>
          <p:nvPr>
            <p:ph idx="1"/>
          </p:nvPr>
        </p:nvPicPr>
        <p:blipFill>
          <a:blip r:embed="rId2"/>
          <a:stretch>
            <a:fillRect/>
          </a:stretch>
        </p:blipFill>
        <p:spPr>
          <a:xfrm>
            <a:off x="120018" y="3878022"/>
            <a:ext cx="4897025" cy="2754577"/>
          </a:xfrm>
          <a:prstGeom prst="rect">
            <a:avLst/>
          </a:prstGeom>
        </p:spPr>
      </p:pic>
      <p:pic>
        <p:nvPicPr>
          <p:cNvPr id="5" name="Picture 4"/>
          <p:cNvPicPr>
            <a:picLocks noChangeAspect="1"/>
          </p:cNvPicPr>
          <p:nvPr/>
        </p:nvPicPr>
        <p:blipFill>
          <a:blip r:embed="rId3"/>
          <a:stretch>
            <a:fillRect/>
          </a:stretch>
        </p:blipFill>
        <p:spPr>
          <a:xfrm>
            <a:off x="7109146" y="3871184"/>
            <a:ext cx="4909181" cy="2761415"/>
          </a:xfrm>
          <a:prstGeom prst="rect">
            <a:avLst/>
          </a:prstGeom>
        </p:spPr>
      </p:pic>
      <p:pic>
        <p:nvPicPr>
          <p:cNvPr id="6" name="Picture 5"/>
          <p:cNvPicPr>
            <a:picLocks noChangeAspect="1"/>
          </p:cNvPicPr>
          <p:nvPr/>
        </p:nvPicPr>
        <p:blipFill>
          <a:blip r:embed="rId4"/>
          <a:stretch>
            <a:fillRect/>
          </a:stretch>
        </p:blipFill>
        <p:spPr>
          <a:xfrm>
            <a:off x="3654417" y="1102723"/>
            <a:ext cx="4547683" cy="2560345"/>
          </a:xfrm>
          <a:prstGeom prst="rect">
            <a:avLst/>
          </a:prstGeom>
        </p:spPr>
      </p:pic>
    </p:spTree>
    <p:extLst>
      <p:ext uri="{BB962C8B-B14F-4D97-AF65-F5344CB8AC3E}">
        <p14:creationId xmlns:p14="http://schemas.microsoft.com/office/powerpoint/2010/main" val="193623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7" y="137472"/>
            <a:ext cx="10571998" cy="970450"/>
          </a:xfrm>
        </p:spPr>
        <p:txBody>
          <a:bodyPr/>
          <a:lstStyle/>
          <a:p>
            <a:r>
              <a:rPr lang="en-US" sz="3200" dirty="0" smtClean="0"/>
              <a:t>Create your own Contour Line Drawing of ONE Shoe of your choice.</a:t>
            </a:r>
            <a:endParaRPr lang="en-US" sz="3200" dirty="0"/>
          </a:p>
        </p:txBody>
      </p:sp>
      <p:pic>
        <p:nvPicPr>
          <p:cNvPr id="4" name="Content Placeholder 3"/>
          <p:cNvPicPr>
            <a:picLocks noGrp="1" noChangeAspect="1"/>
          </p:cNvPicPr>
          <p:nvPr>
            <p:ph idx="1"/>
          </p:nvPr>
        </p:nvPicPr>
        <p:blipFill>
          <a:blip r:embed="rId2"/>
          <a:stretch>
            <a:fillRect/>
          </a:stretch>
        </p:blipFill>
        <p:spPr>
          <a:xfrm>
            <a:off x="5261899" y="2607445"/>
            <a:ext cx="6817031" cy="3834580"/>
          </a:xfrm>
          <a:prstGeom prst="rect">
            <a:avLst/>
          </a:prstGeom>
        </p:spPr>
      </p:pic>
      <p:sp>
        <p:nvSpPr>
          <p:cNvPr id="5" name="TextBox 4"/>
          <p:cNvSpPr txBox="1"/>
          <p:nvPr/>
        </p:nvSpPr>
        <p:spPr>
          <a:xfrm>
            <a:off x="205317" y="3856702"/>
            <a:ext cx="5150674" cy="2585323"/>
          </a:xfrm>
          <a:prstGeom prst="rect">
            <a:avLst/>
          </a:prstGeom>
          <a:noFill/>
        </p:spPr>
        <p:txBody>
          <a:bodyPr wrap="square" rtlCol="0">
            <a:spAutoFit/>
          </a:bodyPr>
          <a:lstStyle/>
          <a:p>
            <a:r>
              <a:rPr lang="en-US" b="1" dirty="0" smtClean="0"/>
              <a:t>You may use copy paper or notebook paper.  You must draw ONE of your shoes from the SIDE view. Your goal is to try to draw it as realistically and to the correct life-like size as you can.  You are to only draw the lines you see like shown here. </a:t>
            </a:r>
          </a:p>
          <a:p>
            <a:r>
              <a:rPr lang="en-US" b="1" u="sng" dirty="0" smtClean="0"/>
              <a:t>You </a:t>
            </a:r>
            <a:r>
              <a:rPr lang="en-US" b="1" u="sng" dirty="0"/>
              <a:t>will take a picture of this activity to upload into </a:t>
            </a:r>
            <a:r>
              <a:rPr lang="en-US" b="1" u="sng" dirty="0" smtClean="0"/>
              <a:t>Google Classroom </a:t>
            </a:r>
            <a:r>
              <a:rPr lang="en-US" b="1" u="sng" dirty="0"/>
              <a:t>under the </a:t>
            </a:r>
            <a:r>
              <a:rPr lang="en-US" b="1" u="sng" dirty="0" smtClean="0"/>
              <a:t>Contour Line Drawing Activity.</a:t>
            </a:r>
            <a:endParaRPr lang="en-US" b="1" u="sng" dirty="0"/>
          </a:p>
        </p:txBody>
      </p:sp>
      <p:sp>
        <p:nvSpPr>
          <p:cNvPr id="6" name="TextBox 5"/>
          <p:cNvSpPr txBox="1"/>
          <p:nvPr/>
        </p:nvSpPr>
        <p:spPr>
          <a:xfrm>
            <a:off x="5803490" y="784756"/>
            <a:ext cx="6120581" cy="646331"/>
          </a:xfrm>
          <a:prstGeom prst="rect">
            <a:avLst/>
          </a:prstGeom>
          <a:noFill/>
        </p:spPr>
        <p:txBody>
          <a:bodyPr wrap="square" rtlCol="0">
            <a:spAutoFit/>
          </a:bodyPr>
          <a:lstStyle/>
          <a:p>
            <a:r>
              <a:rPr lang="en-US" dirty="0" smtClean="0"/>
              <a:t>CLICK THE BUTTON </a:t>
            </a:r>
            <a:r>
              <a:rPr lang="en-US" dirty="0" smtClean="0"/>
              <a:t>TO </a:t>
            </a:r>
            <a:r>
              <a:rPr lang="en-US" dirty="0" smtClean="0"/>
              <a:t>SEE A HOW TO DRAW VIDEO OF A CONTOUR LINE SHOE </a:t>
            </a:r>
            <a:r>
              <a:rPr lang="en-US" dirty="0" smtClean="0"/>
              <a:t>DRAWING</a:t>
            </a:r>
            <a:endParaRPr lang="en-US" dirty="0"/>
          </a:p>
        </p:txBody>
      </p:sp>
      <p:pic>
        <p:nvPicPr>
          <p:cNvPr id="3" name="Picture 2">
            <a:hlinkClick r:id="rId3"/>
          </p:cNvPr>
          <p:cNvPicPr>
            <a:picLocks noChangeAspect="1"/>
          </p:cNvPicPr>
          <p:nvPr/>
        </p:nvPicPr>
        <p:blipFill>
          <a:blip r:embed="rId4"/>
          <a:stretch>
            <a:fillRect/>
          </a:stretch>
        </p:blipFill>
        <p:spPr>
          <a:xfrm>
            <a:off x="4837870" y="775586"/>
            <a:ext cx="965620" cy="965620"/>
          </a:xfrm>
          <a:prstGeom prst="rect">
            <a:avLst/>
          </a:prstGeom>
        </p:spPr>
      </p:pic>
      <p:pic>
        <p:nvPicPr>
          <p:cNvPr id="5122" name="Picture 2" descr="https://attachments.office.net/owa/amcreasy%40jmcss.org/service.svc/s/GetAttachmentThumbnail?id=AAMkADRmN2Y3NTk3LTQ0ZTktNDI1ZS1hNWI0LTVlYTkxMWFiNzUwOABGAAAAAAAIobk85IJUS6IiCEnNXMkzBwBGgQAfl122Q76bIu%2BXci6mAAAAJI3bAAD08fAY%2FulAQ7C5ooQoPf9JAAPURwPJAAABEgAQADqniqt15YhOsn0m5TxVrFs%3D&amp;thumbnailType=2&amp;owa=outlook.office.com&amp;scriptVer=2020081002.06&amp;X-OWA-CANARY=-BROvYjWV0yh7mDkhKERnsAnToRwRNgYXoeYlGcJuj07yZpazkjE-3xWTBtxJ_TlS_8vksr02z8.&amp;token=eyJhbGciOiJSUzI1NiIsImtpZCI6IjU2MzU4ODUyMzRCOTI1MkRERTAwNTc2NkQ5RDlGMjc2NTY1RjYzRTIiLCJ0eXAiOiJKV1QiLCJ4NXQiOiJWaldJVWpTNUpTM2VBRmRtMmRueWRsWmZZLUkifQ.eyJvcmlnaW4iOiJodHRwczovL291dGxvb2sub2ZmaWNlLmNvbSIsInVjIjoiYTZiYzIzYmFmYTAxNDdmNmFmZGQ3Y2FmOTg2NDlhMGYiLCJ2ZXIiOiJFeGNoYW5nZS5DYWxsYmFjay5WMSIsImFwcGN0eHNlbmRlciI6Ik93YURvd25sb2FkQGQ5ODJmM2RjLThjMjUtNGQ3OS1hNzI5LWY2ZDQ3ZDYwY2ZlNSIsImlzc3JpbmciOiJXVyIsImFwcGN0eCI6IntcIm1zZXhjaHByb3RcIjpcIm93YVwiLFwicHJpbWFyeXNpZFwiOlwiUy0xLTUtMjEtODAyNjY5NTQ0LTc0NTY1MTA0MS0zOTM4MzcwMTM3LTIyODc3NDhcIixcInB1aWRcIjpcIjExNTM5NzcwMjUyMTkyMTUyMzRcIixcIm9pZFwiOlwiNDhiODgxZmQtMzQ5NS00YjViLTg4NjEtOGRmYjYyODk1NmU4XCIsXCJzY29wZVwiOlwiT3dhRG93bmxvYWRcIn0iLCJuYmYiOjE1OTc4NjI5MDEsImV4cCI6MTU5Nzg2MzUwMSwiaXNzIjoiMDAwMDAwMDItMDAwMC0wZmYxLWNlMDAtMDAwMDAwMDAwMDAwQGQ5ODJmM2RjLThjMjUtNGQ3OS1hNzI5LWY2ZDQ3ZDYwY2ZlNSIsImF1ZCI6IjAwMDAwMDAyLTAwMDAtMGZmMS1jZTAwLTAwMDAwMDAwMDAwMC9hdHRhY2htZW50cy5vZmZpY2UubmV0QGQ5ODJmM2RjLThjMjUtNGQ3OS1hNzI5LWY2ZDQ3ZDYwY2ZlNSIsImhhcHAiOiJvd2EifQ.Bt6HE4Q5kh427NDZG0qTDNLhwtVCCmQ4xVTl3EqgJn2vTflPqE3yn8v32WC1KZsqZUd5C_lshG-iilBmOScxnb2YrSL6ecGa9DuXSVVByn4dwQaiKZaSwzvPqhwrsotL5OPdyyRndbL3F7Yp0BLdJFS2bELC90Xh2ClH2OCk1cb83X5oGpatF0NH4sA7CJU2fq6sFSjWDhCMONFXh4yI4nN_y_WkF2olTb6B585vGutD3_dfGBn4i9XVLrvrXN-tbsxjoMMy2IolUZZDTAVxfD1Kwjw9r6-_dkLazgs90YOmyxgviNs9fXNzSrJ3CdhUHaRelHD3-cLxb56QipleKg&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23386"/>
            <a:ext cx="2727735" cy="27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87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Quotable</Template>
  <TotalTime>10068</TotalTime>
  <Words>384</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2</vt:lpstr>
      <vt:lpstr>Quotable</vt:lpstr>
      <vt:lpstr>Week 2: LINE</vt:lpstr>
      <vt:lpstr>Objectives: </vt:lpstr>
      <vt:lpstr>PowerPoint Presentation</vt:lpstr>
      <vt:lpstr>PowerPoint Presentation</vt:lpstr>
      <vt:lpstr>PowerPoint Presentation</vt:lpstr>
      <vt:lpstr>Line Chart Activity Example</vt:lpstr>
      <vt:lpstr>PowerPoint Presentation</vt:lpstr>
      <vt:lpstr>Artist Examples of Contour Drawings</vt:lpstr>
      <vt:lpstr>Create your own Contour Line Drawing of ONE Shoe of your choice.</vt:lpstr>
      <vt:lpstr>Mrs. Creasy’s Contour Shoe Drawing Example:</vt:lpstr>
      <vt:lpstr>Line Quiz</vt:lpstr>
    </vt:vector>
  </TitlesOfParts>
  <Company>Jackson-Madison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dc:title>
  <dc:creator>Allison M. Creasy</dc:creator>
  <cp:lastModifiedBy>Allison M. Creasy</cp:lastModifiedBy>
  <cp:revision>23</cp:revision>
  <dcterms:created xsi:type="dcterms:W3CDTF">2017-01-24T12:50:21Z</dcterms:created>
  <dcterms:modified xsi:type="dcterms:W3CDTF">2020-08-24T15:17:57Z</dcterms:modified>
</cp:coreProperties>
</file>